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1" r:id="rId3"/>
    <p:sldId id="283" r:id="rId4"/>
    <p:sldId id="289" r:id="rId5"/>
    <p:sldId id="282" r:id="rId6"/>
    <p:sldId id="284" r:id="rId7"/>
    <p:sldId id="287" r:id="rId8"/>
    <p:sldId id="288" r:id="rId9"/>
    <p:sldId id="269" r:id="rId10"/>
    <p:sldId id="277" r:id="rId11"/>
    <p:sldId id="286" r:id="rId12"/>
    <p:sldId id="285" r:id="rId13"/>
    <p:sldId id="276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0482" autoAdjust="0"/>
  </p:normalViewPr>
  <p:slideViewPr>
    <p:cSldViewPr snapToGrid="0">
      <p:cViewPr varScale="1">
        <p:scale>
          <a:sx n="103" d="100"/>
          <a:sy n="103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99E8E-A991-475F-AF77-DE09EB48F9E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28D28-81C1-40CB-B8E7-7144835320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3704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535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0088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686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987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49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868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784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915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4036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270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6410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94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B85B2-E3AA-431C-81A4-C22270D34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FCC87D8-8C91-47E0-BEBD-D344D1433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01BDB0-7A20-45C4-985E-46C5EF82E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FAE6B8-4BC8-4437-B880-2152E5819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F71A6B-94E3-47AF-A8D5-C202A196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046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BBD6E0-B2C5-47A6-AFCA-816BAEF4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F790FC-97D4-4E95-82B0-0D129918F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B68B4C-177F-427D-9C52-C5CB6278E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66C8CE-B483-4008-9F28-95804670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CBB251-ECD6-4A4C-BA9E-4BE26A78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210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9CF5DF8-89DC-4EBE-8ECC-C7043FD9A4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3146721-7E4B-4861-9DD8-15E480B32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90B0CB-645B-4CAD-85CE-B32BC3254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2A43DE-A860-4175-8558-3319E68A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B6591E-F52B-41A8-BBC5-AC2D2C8C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68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4385A1-3374-42E6-89F4-1C819D2F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77301-A6D3-44E7-AEA8-1942B0528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567FFA-029E-4D1F-A733-792365701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E0C403-9FD2-44C2-9E4E-24A7D569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B4DDE1-6D5E-4F47-84C1-EF02CE4A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4620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0AEC3-F95D-43CA-8E61-791F2DAC8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D283AB-529A-4195-A166-E3529A333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2CA942-7A1E-4D69-BF10-7576FA66E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B3F623-4EB2-4BF9-B8FD-9FD969B0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A286B6-4C3F-4AE4-88F3-27D794F2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05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EA2714-D9F7-45EC-ADED-D17BF161E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B112A4-E071-4E72-9FBE-43D6B7ED93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1B14EE5-BB00-427D-82F2-A9EBE81DE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BF36BF-E6B6-4091-AFFF-BB3C9B942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F83D79-3A22-44E0-A307-2F91A0687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94D4E1-B4D9-492C-8B49-F69F7B12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8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A1C48-E1A3-43F5-A789-876964F8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14D9DB-CB8F-44EC-B4BF-2A9B4A81A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7A738D-97FB-4961-897C-310E3D018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6A00FC-3991-46EE-B6E4-90D36325C6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8B9023-B766-4CA6-BCD8-270ECA783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4B19FD-C50A-43A1-BD63-5AA34C9F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0AA8DA0-31E5-49B4-9D3D-9A0E2BBA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4AEB290-A8AB-40BA-A138-5289D8F9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973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4C8B4-FA14-475D-8005-A3473474F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BB2ACC-339C-4ADD-B06C-836A60328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6D04EB-DD55-4805-88AF-C8F27E1E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2C1E04-D1B1-44A6-8251-FBD25522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01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3DC69D-5348-4C90-8549-868387BD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0D2DB91-332D-493A-A9E8-A75F3F246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7457D0-65CA-420B-B80E-C8A3B3E4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830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844977-CD6C-4315-B77A-9B1ACB01E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248EF9-2418-430D-8135-99B01C7AC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77CAFD-CBBF-47B5-9592-4F5C09933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7FE2D44-7A45-4A89-B6DE-6653A8016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FEEA547-266C-413F-B223-EA5AC33BD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B63624-35FC-4F31-B18B-D6EDFF178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1049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5A4F5-4C94-41AE-B7F1-51C93A290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288C5D-4BFC-4936-AFF7-9FAD4FC72B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BD005FF-C357-4874-9777-AAB974102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F04D96-6008-45DC-8BED-29792B7E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E93440-23AB-4B01-AA66-F8421490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A26E74-9517-4D26-AF25-78554EA8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221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C19940C-5BE3-4059-94D3-11C86C929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992A5F-E2B2-4767-879B-6CD7CC733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7FAD49-738D-4E53-9651-EA156E1B3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66E689-E488-47CD-A9A7-1AC4EEC78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2600CE-A6D5-4ED0-A66F-080A46F91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2F13E-1E93-4F6D-B514-E99E3F4281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80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60063-C946-4C68-9365-24D07E344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Smart Cars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D6965F-55B2-4AA7-86A8-780D387DD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Gruppe Müllteppich</a:t>
            </a:r>
          </a:p>
        </p:txBody>
      </p:sp>
    </p:spTree>
    <p:extLst>
      <p:ext uri="{BB962C8B-B14F-4D97-AF65-F5344CB8AC3E}">
        <p14:creationId xmlns:p14="http://schemas.microsoft.com/office/powerpoint/2010/main" val="1848397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Schaltplan - 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00920-B351-4D1F-BA2C-AEBB87CD9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6" name="Grafik 5" descr="Ein Bild, das Tisch, Parkplatz, weiß enthält.&#10;&#10;Automatisch generierte Beschreibung">
            <a:extLst>
              <a:ext uri="{FF2B5EF4-FFF2-40B4-BE49-F238E27FC236}">
                <a16:creationId xmlns:a16="http://schemas.microsoft.com/office/drawing/2014/main" id="{3A88F726-91CC-44B8-A0ED-607601C10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27" y="1317590"/>
            <a:ext cx="4663833" cy="435133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42AC9D1-8A07-4FF8-81F5-9617A3B23588}"/>
              </a:ext>
            </a:extLst>
          </p:cNvPr>
          <p:cNvSpPr/>
          <p:nvPr/>
        </p:nvSpPr>
        <p:spPr>
          <a:xfrm>
            <a:off x="5255875" y="2526267"/>
            <a:ext cx="1103297" cy="132556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04CE50-2D4B-4625-838C-A47DAD81A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088" y="1445156"/>
            <a:ext cx="5498237" cy="41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9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Schaltplan - 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00920-B351-4D1F-BA2C-AEBB87CD9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4" name="Video Led Stripe">
            <a:hlinkClick r:id="" action="ppaction://media"/>
            <a:extLst>
              <a:ext uri="{FF2B5EF4-FFF2-40B4-BE49-F238E27FC236}">
                <a16:creationId xmlns:a16="http://schemas.microsoft.com/office/drawing/2014/main" id="{D22E1538-08B0-456C-8616-77F986C4C4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9245" y="1568113"/>
            <a:ext cx="8193510" cy="460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0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Schaltplan - 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00920-B351-4D1F-BA2C-AEBB87CD9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43B3EE40-F0FB-4E86-9A5A-148FCFF51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7" b="13828"/>
          <a:stretch/>
        </p:blipFill>
        <p:spPr>
          <a:xfrm>
            <a:off x="6242963" y="1027906"/>
            <a:ext cx="3855749" cy="54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95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Steps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00920-B351-4D1F-BA2C-AEBB87CD9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Auto anpassen</a:t>
            </a:r>
          </a:p>
          <a:p>
            <a:r>
              <a:rPr lang="de-DE" dirty="0"/>
              <a:t>Baum modifizieren</a:t>
            </a:r>
          </a:p>
          <a:p>
            <a:r>
              <a:rPr lang="de-DE" dirty="0"/>
              <a:t>2. Auto</a:t>
            </a:r>
          </a:p>
          <a:p>
            <a:r>
              <a:rPr lang="de-DE" dirty="0"/>
              <a:t>Platine löten</a:t>
            </a:r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592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Fahrzeuge - Stand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C2ACAC-A262-4750-9138-2A87955832DE}"/>
              </a:ext>
            </a:extLst>
          </p:cNvPr>
          <p:cNvSpPr/>
          <p:nvPr/>
        </p:nvSpPr>
        <p:spPr>
          <a:xfrm>
            <a:off x="5333014" y="2526267"/>
            <a:ext cx="2239638" cy="132556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0EA06-400F-44A5-AA3F-3298F519B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64" y="1797220"/>
            <a:ext cx="4895399" cy="27836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06058-45C4-4972-910F-D7F740762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981" y="397611"/>
            <a:ext cx="4187155" cy="55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2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Fahrzeuge - Stand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C2ACAC-A262-4750-9138-2A87955832DE}"/>
              </a:ext>
            </a:extLst>
          </p:cNvPr>
          <p:cNvSpPr/>
          <p:nvPr/>
        </p:nvSpPr>
        <p:spPr>
          <a:xfrm>
            <a:off x="4640555" y="2766218"/>
            <a:ext cx="2239638" cy="132556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D06058-45C4-4972-910F-D7F740762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6304"/>
            <a:ext cx="3220696" cy="4294261"/>
          </a:xfrm>
          <a:prstGeom prst="rect">
            <a:avLst/>
          </a:prstGeom>
        </p:spPr>
      </p:pic>
      <p:pic>
        <p:nvPicPr>
          <p:cNvPr id="4" name="Grafik 3" descr="Ein Bild, das drinnen, Tisch, Schreibtisch, klein enthält.&#10;&#10;Automatisch generierte Beschreibung">
            <a:extLst>
              <a:ext uri="{FF2B5EF4-FFF2-40B4-BE49-F238E27FC236}">
                <a16:creationId xmlns:a16="http://schemas.microsoft.com/office/drawing/2014/main" id="{C8F6C808-E8C2-479C-87FC-16BC494AD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62" y="2095542"/>
            <a:ext cx="4741182" cy="266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7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Fahrzeuge - Stand</a:t>
            </a:r>
          </a:p>
        </p:txBody>
      </p:sp>
      <p:pic>
        <p:nvPicPr>
          <p:cNvPr id="5" name="Grafik 4" descr="Ein Bild, das schwarz, Foto, weiß, sitzend enthält.&#10;&#10;Automatisch generierte Beschreibung">
            <a:extLst>
              <a:ext uri="{FF2B5EF4-FFF2-40B4-BE49-F238E27FC236}">
                <a16:creationId xmlns:a16="http://schemas.microsoft.com/office/drawing/2014/main" id="{28005A96-D118-49EC-82B2-77D6DC6F4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68125" y="0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9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Baum - Stand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12E30-1930-4B14-8022-4ABACFFD4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38" y="1027906"/>
            <a:ext cx="6589144" cy="565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4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Baum - Stand</a:t>
            </a:r>
          </a:p>
        </p:txBody>
      </p:sp>
      <p:pic>
        <p:nvPicPr>
          <p:cNvPr id="4" name="Grafik 3" descr="Ein Bild, das Regenschirm enthält.&#10;&#10;Automatisch generierte Beschreibung">
            <a:extLst>
              <a:ext uri="{FF2B5EF4-FFF2-40B4-BE49-F238E27FC236}">
                <a16:creationId xmlns:a16="http://schemas.microsoft.com/office/drawing/2014/main" id="{C0C0F25D-82BD-4DC4-9CFC-33D83557E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02754" y="-17067"/>
            <a:ext cx="4386492" cy="780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Baum - Stand</a:t>
            </a:r>
          </a:p>
        </p:txBody>
      </p:sp>
      <p:pic>
        <p:nvPicPr>
          <p:cNvPr id="7" name="Grafik 6" descr="Ein Bild, das drinnen, sitzend, weiß, Monitor enthält.&#10;&#10;Automatisch generierte Beschreibung">
            <a:extLst>
              <a:ext uri="{FF2B5EF4-FFF2-40B4-BE49-F238E27FC236}">
                <a16:creationId xmlns:a16="http://schemas.microsoft.com/office/drawing/2014/main" id="{BE676345-7BB9-41FE-BA6A-1C5C737A0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3" b="27677"/>
          <a:stretch/>
        </p:blipFill>
        <p:spPr>
          <a:xfrm>
            <a:off x="3697070" y="1353630"/>
            <a:ext cx="5095948" cy="513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41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Baum - Stand</a:t>
            </a:r>
          </a:p>
        </p:txBody>
      </p:sp>
      <p:pic>
        <p:nvPicPr>
          <p:cNvPr id="4" name="Grafik 3" descr="Ein Bild, das Katze, drinnen, sitzend, legend enthält.&#10;&#10;Automatisch generierte Beschreibung">
            <a:extLst>
              <a:ext uri="{FF2B5EF4-FFF2-40B4-BE49-F238E27FC236}">
                <a16:creationId xmlns:a16="http://schemas.microsoft.com/office/drawing/2014/main" id="{D0644F07-DEF0-479F-91AC-9B985054A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4" b="32525"/>
          <a:stretch/>
        </p:blipFill>
        <p:spPr>
          <a:xfrm>
            <a:off x="838200" y="1625600"/>
            <a:ext cx="4329329" cy="4521674"/>
          </a:xfrm>
          <a:prstGeom prst="rect">
            <a:avLst/>
          </a:prstGeom>
        </p:spPr>
      </p:pic>
      <p:pic>
        <p:nvPicPr>
          <p:cNvPr id="6" name="Grafik 5" descr="Ein Bild, das Gebäude, Boden enthält.&#10;&#10;Automatisch generierte Beschreibung">
            <a:extLst>
              <a:ext uri="{FF2B5EF4-FFF2-40B4-BE49-F238E27FC236}">
                <a16:creationId xmlns:a16="http://schemas.microsoft.com/office/drawing/2014/main" id="{7F67C55D-9A89-4A30-8799-6297335D04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9" b="9794"/>
          <a:stretch/>
        </p:blipFill>
        <p:spPr>
          <a:xfrm rot="16200000">
            <a:off x="7092588" y="961974"/>
            <a:ext cx="3855749" cy="584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8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Schaltplan - 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00920-B351-4D1F-BA2C-AEBB87CD9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5" name="Grafik 4" descr="Ein Bild, das Tisch, grün, Computer, Schild enthält.&#10;&#10;Automatisch generierte Beschreibung">
            <a:extLst>
              <a:ext uri="{FF2B5EF4-FFF2-40B4-BE49-F238E27FC236}">
                <a16:creationId xmlns:a16="http://schemas.microsoft.com/office/drawing/2014/main" id="{989681F4-8743-4E3E-BFB8-4A9A8C85B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368" y="1342404"/>
            <a:ext cx="9049264" cy="551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20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Office PowerPoint</Application>
  <PresentationFormat>Breitbild</PresentationFormat>
  <Paragraphs>43</Paragraphs>
  <Slides>13</Slides>
  <Notes>12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Smart Cars</vt:lpstr>
      <vt:lpstr>Fahrzeuge - Stand</vt:lpstr>
      <vt:lpstr>Fahrzeuge - Stand</vt:lpstr>
      <vt:lpstr>Fahrzeuge - Stand</vt:lpstr>
      <vt:lpstr>Baum - Stand</vt:lpstr>
      <vt:lpstr>Baum - Stand</vt:lpstr>
      <vt:lpstr>Baum - Stand</vt:lpstr>
      <vt:lpstr>Baum - Stand</vt:lpstr>
      <vt:lpstr>Schaltplan - Stand</vt:lpstr>
      <vt:lpstr>Schaltplan - Stand</vt:lpstr>
      <vt:lpstr>Schaltplan - Stand</vt:lpstr>
      <vt:lpstr>Schaltplan - Stand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Cars</dc:title>
  <dc:creator>Simon Hauck</dc:creator>
  <cp:lastModifiedBy>Simon Hauck</cp:lastModifiedBy>
  <cp:revision>34</cp:revision>
  <dcterms:created xsi:type="dcterms:W3CDTF">2019-10-08T11:55:45Z</dcterms:created>
  <dcterms:modified xsi:type="dcterms:W3CDTF">2019-11-26T21:42:58Z</dcterms:modified>
</cp:coreProperties>
</file>